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63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443CDB-B0DF-3E49-E3A8-4CE8BBB7DEEA}" v="1256" dt="2025-03-13T00:33:28.1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11" autoAdjust="0"/>
    <p:restoredTop sz="94660"/>
  </p:normalViewPr>
  <p:slideViewPr>
    <p:cSldViewPr snapToGrid="0">
      <p:cViewPr varScale="1">
        <p:scale>
          <a:sx n="80" d="100"/>
          <a:sy n="80" d="100"/>
        </p:scale>
        <p:origin x="21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png>
</file>

<file path=ppt/media/image3.jpeg>
</file>

<file path=ppt/media/image4.jpeg>
</file>

<file path=ppt/media/image5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BA39C5-A6CD-EA48-8D99-4EC14C8A254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7FB3F6-B9AC-FC49-ABA9-923494071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496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Donna Dearing and my Capstone Project is for Airline Ticket Re-issues.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7FB3F6-B9AC-FC49-ABA9-923494071D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86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ircraft jet engine turbine">
            <a:extLst>
              <a:ext uri="{FF2B5EF4-FFF2-40B4-BE49-F238E27FC236}">
                <a16:creationId xmlns:a16="http://schemas.microsoft.com/office/drawing/2014/main" id="{3A30C95A-2643-D58F-212E-4C608B1E737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35402" y="743447"/>
            <a:ext cx="344576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/>
              <a:t>Airline Ticket Re-issues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35403" y="4644628"/>
            <a:ext cx="3676675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/>
              <a:t>Donna Dearing</a:t>
            </a:r>
          </a:p>
          <a:p>
            <a:pPr algn="l"/>
            <a:r>
              <a:rPr lang="en-US" sz="2000"/>
              <a:t>COSC 498 Capstone Project 1</a:t>
            </a:r>
          </a:p>
          <a:p>
            <a:pPr algn="l"/>
            <a:r>
              <a:rPr lang="en-US" sz="2000"/>
              <a:t>March 12, 2025</a:t>
            </a:r>
          </a:p>
        </p:txBody>
      </p:sp>
      <p:pic>
        <p:nvPicPr>
          <p:cNvPr id="11" name="Audio 10">
            <a:extLst>
              <a:ext uri="{FF2B5EF4-FFF2-40B4-BE49-F238E27FC236}">
                <a16:creationId xmlns:a16="http://schemas.microsoft.com/office/drawing/2014/main" id="{1B296EE1-5A87-4787-0D76-AAE8CCE7CE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9"/>
    </mc:Choice>
    <mc:Fallback>
      <p:transition spd="slow" advTm="7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1E23A4-DBFF-A704-7993-EEAADA414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A9206-529B-5BAC-AFD6-E1441C889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715172"/>
            <a:ext cx="5334197" cy="3348014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en-US" sz="1900" dirty="0"/>
              <a:t>This project has to do with a solution for printing unnecessary ticket stock when an airline ticket has to be reissued. </a:t>
            </a:r>
          </a:p>
          <a:p>
            <a:r>
              <a:rPr lang="en-US" sz="1900" dirty="0"/>
              <a:t>When an American Airlines (AA) passenger changes their ticket, whether it's a voluntary or involuntary change, the AA Agent must reissue the original ticket to reflect the change.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900" dirty="0"/>
              <a:t>Otherwise the passenger will not be able to check-in for that flight to obtain their boarding pass.</a:t>
            </a:r>
          </a:p>
          <a:p>
            <a:r>
              <a:rPr lang="en-US" sz="1900" dirty="0"/>
              <a:t>Only an AA Agent can reissue an airline ticket; passenger cannot reissue their ticket.</a:t>
            </a:r>
          </a:p>
          <a:p>
            <a:endParaRPr lang="en-US" sz="1900"/>
          </a:p>
          <a:p>
            <a:endParaRPr lang="en-US" sz="1900"/>
          </a:p>
          <a:p>
            <a:endParaRPr lang="en-US" sz="1900"/>
          </a:p>
        </p:txBody>
      </p:sp>
      <p:pic>
        <p:nvPicPr>
          <p:cNvPr id="5" name="Picture 4" descr="Plane in red circle">
            <a:extLst>
              <a:ext uri="{FF2B5EF4-FFF2-40B4-BE49-F238E27FC236}">
                <a16:creationId xmlns:a16="http://schemas.microsoft.com/office/drawing/2014/main" id="{9AFEE512-AD98-82DB-288F-F375724871B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612" r="23028" b="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pic>
        <p:nvPicPr>
          <p:cNvPr id="18" name="Audio 17">
            <a:extLst>
              <a:ext uri="{FF2B5EF4-FFF2-40B4-BE49-F238E27FC236}">
                <a16:creationId xmlns:a16="http://schemas.microsoft.com/office/drawing/2014/main" id="{7ACA1565-9DD8-FDAA-E318-383C049D62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07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34"/>
    </mc:Choice>
    <mc:Fallback>
      <p:transition spd="slow" advTm="36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1CD99-7752-EDC9-C446-267E68BE9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27" y="1048022"/>
            <a:ext cx="9942716" cy="860517"/>
          </a:xfrm>
        </p:spPr>
        <p:txBody>
          <a:bodyPr anchor="ctr">
            <a:normAutofit/>
          </a:bodyPr>
          <a:lstStyle/>
          <a:p>
            <a:r>
              <a:rPr lang="en-US" sz="480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0563C-BB6A-F793-52C9-DCC55442E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224" y="2545945"/>
            <a:ext cx="9941319" cy="36757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When the ticket is exchanged/reissued, the reservation system prints the receipt of the fare and the new itinerary that will be flown. 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n-US" dirty="0"/>
              <a:t>Ticket stock used for the reissue looks like a boarding pass. </a:t>
            </a:r>
          </a:p>
          <a:p>
            <a:r>
              <a:rPr lang="en-US" sz="2400" dirty="0"/>
              <a:t>However, unnecessary data from the exchange is also printed out on ticket stock, such as baggage data &amp; rules, weight &amp; balance information, and agent information. </a:t>
            </a:r>
          </a:p>
          <a:p>
            <a:r>
              <a:rPr lang="en-US" sz="2400" dirty="0"/>
              <a:t>The airline agent throws away all unnecessary ticket stock from the reissue except for the receipt and itinerary.</a:t>
            </a:r>
          </a:p>
          <a:p>
            <a:r>
              <a:rPr lang="en-US" sz="2400" dirty="0"/>
              <a:t>Wasting several ticket stock paper.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Audio 18">
            <a:extLst>
              <a:ext uri="{FF2B5EF4-FFF2-40B4-BE49-F238E27FC236}">
                <a16:creationId xmlns:a16="http://schemas.microsoft.com/office/drawing/2014/main" id="{321772C2-450B-B195-83E8-B6C95D0011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41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25"/>
    </mc:Choice>
    <mc:Fallback>
      <p:transition spd="slow" advTm="40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#1-Itinerary, #2-Fare Info, #3-Boarding Pass">
            <a:extLst>
              <a:ext uri="{FF2B5EF4-FFF2-40B4-BE49-F238E27FC236}">
                <a16:creationId xmlns:a16="http://schemas.microsoft.com/office/drawing/2014/main" id="{AAECE2CC-8567-132F-7303-AD3D35CDCF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3767" y="1339850"/>
            <a:ext cx="5571066" cy="4178299"/>
          </a:xfrm>
          <a:prstGeom prst="rect">
            <a:avLst/>
          </a:prstGeom>
        </p:spPr>
      </p:pic>
      <p:pic>
        <p:nvPicPr>
          <p:cNvPr id="5" name="Picture 4" descr="Sample ticket stock not needed.">
            <a:extLst>
              <a:ext uri="{FF2B5EF4-FFF2-40B4-BE49-F238E27FC236}">
                <a16:creationId xmlns:a16="http://schemas.microsoft.com/office/drawing/2014/main" id="{66CDC6EB-BBF9-D311-8D47-F67F9AC75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165" y="1339850"/>
            <a:ext cx="5571066" cy="44673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C3E19F-A0A0-8B1E-4327-65DA5D469C4B}"/>
              </a:ext>
            </a:extLst>
          </p:cNvPr>
          <p:cNvSpPr txBox="1"/>
          <p:nvPr/>
        </p:nvSpPr>
        <p:spPr>
          <a:xfrm>
            <a:off x="1379621" y="5807242"/>
            <a:ext cx="3998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#1-Itinerary, #2-Fare Info, #3-Boarding Pass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617C59-A94B-CA34-98B6-D1D71B654FF2}"/>
              </a:ext>
            </a:extLst>
          </p:cNvPr>
          <p:cNvSpPr txBox="1"/>
          <p:nvPr/>
        </p:nvSpPr>
        <p:spPr>
          <a:xfrm>
            <a:off x="6813553" y="5534526"/>
            <a:ext cx="4178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Unneeded Ticket Stock</a:t>
            </a:r>
          </a:p>
        </p:txBody>
      </p:sp>
    </p:spTree>
    <p:extLst>
      <p:ext uri="{BB962C8B-B14F-4D97-AF65-F5344CB8AC3E}">
        <p14:creationId xmlns:p14="http://schemas.microsoft.com/office/powerpoint/2010/main" val="1315271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70D27-34D3-8679-E278-FA5ADC6C5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C6927-CBEF-1829-31C8-CB790B3AF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554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During irregular operations (IROPS), where flights are delayed or canceled, a ticket sometimes must be reissued if the passenger has to change their flight. 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</a:rPr>
              <a:t>Only an airline agent can perform a ticket reissue:</a:t>
            </a:r>
            <a:r>
              <a:rPr lang="en-US" dirty="0"/>
              <a:t> 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Reservations Agent 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Airport Ticket/Gate Agent  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Airport Service Center Agent 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Helpdesk Agent</a:t>
            </a:r>
          </a:p>
          <a:p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4199E7EF-3ECA-FA64-6206-B79854F974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399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75"/>
    </mc:Choice>
    <mc:Fallback>
      <p:transition spd="slow" advTm="24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BCAF3-1D8A-5A19-20EE-FE68DE639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2D3B45"/>
                </a:solidFill>
                <a:latin typeface="Aptos"/>
              </a:rPr>
              <a:t>User Problem-Solving</a:t>
            </a:r>
            <a:br>
              <a:rPr lang="en-US" sz="1200" b="1" dirty="0">
                <a:solidFill>
                  <a:srgbClr val="2D3B45"/>
                </a:solidFill>
                <a:latin typeface="Aptos"/>
              </a:rPr>
            </a:br>
            <a:endParaRPr lang="en-US" sz="1200">
              <a:latin typeface="Apto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27C60-4EE9-16B6-1AF5-BC481A986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solidFill>
                  <a:srgbClr val="2D3B45"/>
                </a:solidFill>
              </a:rPr>
              <a:t>Current programming must be changed to eliminate the coding that prints the unneeded ticket stock items.  </a:t>
            </a:r>
          </a:p>
          <a:p>
            <a:r>
              <a:rPr lang="en-US" sz="2400" b="1" dirty="0">
                <a:solidFill>
                  <a:srgbClr val="2D3B45"/>
                </a:solidFill>
              </a:rPr>
              <a:t>This change would save ticket stock costs, because less pages are printed.</a:t>
            </a:r>
          </a:p>
          <a:p>
            <a:r>
              <a:rPr lang="en-US" sz="2400" b="1" dirty="0">
                <a:solidFill>
                  <a:srgbClr val="2D3B45"/>
                </a:solidFill>
              </a:rPr>
              <a:t> It would also save time to reissue the ticket and obtain only the necessary items (2 ticket stock pieces, instead of 6).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 b="1" dirty="0">
                <a:solidFill>
                  <a:srgbClr val="2D3B45"/>
                </a:solidFill>
              </a:rPr>
              <a:t>Sometimes during IROPS, passengers have to stand in a long line for a ticket agent to rebook and reissue their tickets.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 b="1" dirty="0">
                <a:solidFill>
                  <a:srgbClr val="2D3B45"/>
                </a:solidFill>
              </a:rPr>
              <a:t>All printing must finish before the passenger can be checked into their new flight.</a:t>
            </a: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95819174-4D6E-72C4-F1E4-7013F0D329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417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11"/>
    </mc:Choice>
    <mc:Fallback>
      <p:transition spd="slow" advTm="37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7E6D-B905-1CA6-C6F3-062100FAE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2D3B45"/>
                </a:solidFill>
                <a:ea typeface="+mj-lt"/>
                <a:cs typeface="+mj-lt"/>
              </a:rPr>
              <a:t>User Interaction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175C-6494-3EC4-9901-2D51BD145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 implementing this new change the following will improve: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Less time for passengers to wait for an agent to reissue their ticket.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American Airlines would save money by using less ticket stock when a re-issuance is completed.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Agents would not have to tear off &amp; throw away the unnecessary ticket stock for the pieces they do not need.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In conclusion, saving passengers' time, the agent's time and the company money would justify this implementation. </a:t>
            </a: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3ECA81C5-A34C-0088-D6FE-DAFFAFE9A2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894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5"/>
    </mc:Choice>
    <mc:Fallback>
      <p:transition spd="slow" advTm="30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</TotalTime>
  <Words>465</Words>
  <Application>Microsoft Macintosh PowerPoint</Application>
  <PresentationFormat>Widescreen</PresentationFormat>
  <Paragraphs>42</Paragraphs>
  <Slides>7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Courier New</vt:lpstr>
      <vt:lpstr>Courier New,monospace</vt:lpstr>
      <vt:lpstr>office theme</vt:lpstr>
      <vt:lpstr>Airline Ticket Re-issues</vt:lpstr>
      <vt:lpstr>Introduction</vt:lpstr>
      <vt:lpstr>Problem Statement</vt:lpstr>
      <vt:lpstr>PowerPoint Presentation</vt:lpstr>
      <vt:lpstr>User Persona</vt:lpstr>
      <vt:lpstr>User Problem-Solving </vt:lpstr>
      <vt:lpstr>User Interaction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Dearing, Donna C.</cp:lastModifiedBy>
  <cp:revision>374</cp:revision>
  <dcterms:created xsi:type="dcterms:W3CDTF">2025-03-12T22:32:09Z</dcterms:created>
  <dcterms:modified xsi:type="dcterms:W3CDTF">2025-03-15T18:38:08Z</dcterms:modified>
</cp:coreProperties>
</file>

<file path=docProps/thumbnail.jpeg>
</file>